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63" r:id="rId3"/>
    <p:sldId id="300" r:id="rId4"/>
    <p:sldId id="302" r:id="rId5"/>
    <p:sldId id="301" r:id="rId6"/>
    <p:sldId id="303" r:id="rId7"/>
    <p:sldId id="282" r:id="rId8"/>
    <p:sldId id="304" r:id="rId9"/>
    <p:sldId id="298" r:id="rId10"/>
    <p:sldId id="299" r:id="rId11"/>
    <p:sldId id="30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3F396D"/>
    <a:srgbClr val="E4D304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876D0B05-A5C4-422E-9AB5-0E7D3E1707B5}"/>
    <pc:docChg chg="undo custSel addSld modSld modMainMaster">
      <pc:chgData name="Teuku Raja Irfan Radarma" userId="cf428174-95ba-4576-8554-3a3b8ffa52b7" providerId="ADAL" clId="{876D0B05-A5C4-422E-9AB5-0E7D3E1707B5}" dt="2024-11-04T03:28:42.899" v="2143" actId="400"/>
      <pc:docMkLst>
        <pc:docMk/>
      </pc:docMkLst>
      <pc:sldChg chg="modSp mod">
        <pc:chgData name="Teuku Raja Irfan Radarma" userId="cf428174-95ba-4576-8554-3a3b8ffa52b7" providerId="ADAL" clId="{876D0B05-A5C4-422E-9AB5-0E7D3E1707B5}" dt="2024-11-03T15:12:59.641" v="156" actId="14100"/>
        <pc:sldMkLst>
          <pc:docMk/>
          <pc:sldMk cId="911610319" sldId="262"/>
        </pc:sldMkLst>
        <pc:spChg chg="mod">
          <ac:chgData name="Teuku Raja Irfan Radarma" userId="cf428174-95ba-4576-8554-3a3b8ffa52b7" providerId="ADAL" clId="{876D0B05-A5C4-422E-9AB5-0E7D3E1707B5}" dt="2024-11-03T15:12:59.641" v="156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876D0B05-A5C4-422E-9AB5-0E7D3E1707B5}" dt="2024-11-03T15:12:32.803" v="104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876D0B05-A5C4-422E-9AB5-0E7D3E1707B5}" dt="2024-11-04T03:28:42.899" v="2143" actId="400"/>
        <pc:sldMkLst>
          <pc:docMk/>
          <pc:sldMk cId="3835074240" sldId="263"/>
        </pc:sldMkLst>
        <pc:spChg chg="mod">
          <ac:chgData name="Teuku Raja Irfan Radarma" userId="cf428174-95ba-4576-8554-3a3b8ffa52b7" providerId="ADAL" clId="{876D0B05-A5C4-422E-9AB5-0E7D3E1707B5}" dt="2024-11-04T03:28:42.899" v="2143" actId="400"/>
          <ac:spMkLst>
            <pc:docMk/>
            <pc:sldMk cId="3835074240" sldId="263"/>
            <ac:spMk id="2" creationId="{2079CBE2-7ADF-23F1-83BE-26DF183A5B12}"/>
          </ac:spMkLst>
        </pc:spChg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190537798" sldId="284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4062415789" sldId="285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577354357" sldId="287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1972734250" sldId="288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1983544" sldId="289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955068783" sldId="290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4213952586" sldId="291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999145334" sldId="292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848060083" sldId="294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2193182119" sldId="295"/>
        </pc:sldMkLst>
      </pc:sldChg>
      <pc:sldChg chg="mod modShow">
        <pc:chgData name="Teuku Raja Irfan Radarma" userId="cf428174-95ba-4576-8554-3a3b8ffa52b7" providerId="ADAL" clId="{876D0B05-A5C4-422E-9AB5-0E7D3E1707B5}" dt="2024-11-03T15:43:27.022" v="1630" actId="729"/>
        <pc:sldMkLst>
          <pc:docMk/>
          <pc:sldMk cId="1867332962" sldId="296"/>
        </pc:sldMkLst>
      </pc:sldChg>
      <pc:sldChg chg="modSp new mod">
        <pc:chgData name="Teuku Raja Irfan Radarma" userId="cf428174-95ba-4576-8554-3a3b8ffa52b7" providerId="ADAL" clId="{876D0B05-A5C4-422E-9AB5-0E7D3E1707B5}" dt="2024-11-03T15:15:12.718" v="203" actId="20577"/>
        <pc:sldMkLst>
          <pc:docMk/>
          <pc:sldMk cId="2962757761" sldId="300"/>
        </pc:sldMkLst>
        <pc:spChg chg="mod">
          <ac:chgData name="Teuku Raja Irfan Radarma" userId="cf428174-95ba-4576-8554-3a3b8ffa52b7" providerId="ADAL" clId="{876D0B05-A5C4-422E-9AB5-0E7D3E1707B5}" dt="2024-11-03T15:13:40.573" v="184" actId="120"/>
          <ac:spMkLst>
            <pc:docMk/>
            <pc:sldMk cId="2962757761" sldId="300"/>
            <ac:spMk id="2" creationId="{CE574AB3-43FC-464E-98C3-C429745BE5FB}"/>
          </ac:spMkLst>
        </pc:spChg>
        <pc:spChg chg="mod">
          <ac:chgData name="Teuku Raja Irfan Radarma" userId="cf428174-95ba-4576-8554-3a3b8ffa52b7" providerId="ADAL" clId="{876D0B05-A5C4-422E-9AB5-0E7D3E1707B5}" dt="2024-11-03T15:15:12.718" v="203" actId="20577"/>
          <ac:spMkLst>
            <pc:docMk/>
            <pc:sldMk cId="2962757761" sldId="300"/>
            <ac:spMk id="3" creationId="{23182E60-B0C0-43D9-A2A4-C110C56DC558}"/>
          </ac:spMkLst>
        </pc:spChg>
      </pc:sldChg>
      <pc:sldChg chg="addSp delSp modSp new mod">
        <pc:chgData name="Teuku Raja Irfan Radarma" userId="cf428174-95ba-4576-8554-3a3b8ffa52b7" providerId="ADAL" clId="{876D0B05-A5C4-422E-9AB5-0E7D3E1707B5}" dt="2024-11-03T15:31:07.817" v="700" actId="20577"/>
        <pc:sldMkLst>
          <pc:docMk/>
          <pc:sldMk cId="2321041839" sldId="301"/>
        </pc:sldMkLst>
        <pc:spChg chg="mod">
          <ac:chgData name="Teuku Raja Irfan Radarma" userId="cf428174-95ba-4576-8554-3a3b8ffa52b7" providerId="ADAL" clId="{876D0B05-A5C4-422E-9AB5-0E7D3E1707B5}" dt="2024-11-03T15:27:33.487" v="676" actId="20577"/>
          <ac:spMkLst>
            <pc:docMk/>
            <pc:sldMk cId="2321041839" sldId="301"/>
            <ac:spMk id="2" creationId="{03DBBA14-5763-460A-9D2D-C2242832695C}"/>
          </ac:spMkLst>
        </pc:spChg>
        <pc:spChg chg="del">
          <ac:chgData name="Teuku Raja Irfan Radarma" userId="cf428174-95ba-4576-8554-3a3b8ffa52b7" providerId="ADAL" clId="{876D0B05-A5C4-422E-9AB5-0E7D3E1707B5}" dt="2024-11-03T15:15:54.153" v="255" actId="478"/>
          <ac:spMkLst>
            <pc:docMk/>
            <pc:sldMk cId="2321041839" sldId="301"/>
            <ac:spMk id="3" creationId="{E6F7520B-54B1-4E16-B6DD-7521CB11A727}"/>
          </ac:spMkLst>
        </pc:spChg>
        <pc:spChg chg="add mod">
          <ac:chgData name="Teuku Raja Irfan Radarma" userId="cf428174-95ba-4576-8554-3a3b8ffa52b7" providerId="ADAL" clId="{876D0B05-A5C4-422E-9AB5-0E7D3E1707B5}" dt="2024-11-03T15:17:58.730" v="346" actId="2085"/>
          <ac:spMkLst>
            <pc:docMk/>
            <pc:sldMk cId="2321041839" sldId="301"/>
            <ac:spMk id="5" creationId="{8F6E4D4F-6549-47F0-9E23-1F8CA1EC8F0F}"/>
          </ac:spMkLst>
        </pc:spChg>
        <pc:spChg chg="add mod">
          <ac:chgData name="Teuku Raja Irfan Radarma" userId="cf428174-95ba-4576-8554-3a3b8ffa52b7" providerId="ADAL" clId="{876D0B05-A5C4-422E-9AB5-0E7D3E1707B5}" dt="2024-11-03T15:31:07.817" v="700" actId="20577"/>
          <ac:spMkLst>
            <pc:docMk/>
            <pc:sldMk cId="2321041839" sldId="301"/>
            <ac:spMk id="6" creationId="{E1AF9D62-FEDA-41D5-8487-53892EDCEFD7}"/>
          </ac:spMkLst>
        </pc:spChg>
        <pc:spChg chg="add mod">
          <ac:chgData name="Teuku Raja Irfan Radarma" userId="cf428174-95ba-4576-8554-3a3b8ffa52b7" providerId="ADAL" clId="{876D0B05-A5C4-422E-9AB5-0E7D3E1707B5}" dt="2024-11-03T15:17:58.730" v="346" actId="2085"/>
          <ac:spMkLst>
            <pc:docMk/>
            <pc:sldMk cId="2321041839" sldId="301"/>
            <ac:spMk id="7" creationId="{8E0AD69D-BDA4-4588-BA8A-387C5755D0D3}"/>
          </ac:spMkLst>
        </pc:spChg>
        <pc:spChg chg="add mod">
          <ac:chgData name="Teuku Raja Irfan Radarma" userId="cf428174-95ba-4576-8554-3a3b8ffa52b7" providerId="ADAL" clId="{876D0B05-A5C4-422E-9AB5-0E7D3E1707B5}" dt="2024-11-03T15:19:16.136" v="459" actId="20577"/>
          <ac:spMkLst>
            <pc:docMk/>
            <pc:sldMk cId="2321041839" sldId="301"/>
            <ac:spMk id="8" creationId="{21CC1A6C-9A33-4AA8-9A6F-B844A87144AD}"/>
          </ac:spMkLst>
        </pc:spChg>
        <pc:spChg chg="add mod">
          <ac:chgData name="Teuku Raja Irfan Radarma" userId="cf428174-95ba-4576-8554-3a3b8ffa52b7" providerId="ADAL" clId="{876D0B05-A5C4-422E-9AB5-0E7D3E1707B5}" dt="2024-11-03T15:19:28.439" v="484" actId="20577"/>
          <ac:spMkLst>
            <pc:docMk/>
            <pc:sldMk cId="2321041839" sldId="301"/>
            <ac:spMk id="9" creationId="{0009499D-C4EF-46BD-A6BD-00A6FE666C11}"/>
          </ac:spMkLst>
        </pc:spChg>
        <pc:spChg chg="add mod">
          <ac:chgData name="Teuku Raja Irfan Radarma" userId="cf428174-95ba-4576-8554-3a3b8ffa52b7" providerId="ADAL" clId="{876D0B05-A5C4-422E-9AB5-0E7D3E1707B5}" dt="2024-11-03T15:21:54.115" v="542" actId="20577"/>
          <ac:spMkLst>
            <pc:docMk/>
            <pc:sldMk cId="2321041839" sldId="301"/>
            <ac:spMk id="10" creationId="{5AE3D446-7E0D-47E1-9595-5A9A1D9DF5AB}"/>
          </ac:spMkLst>
        </pc:spChg>
      </pc:sldChg>
      <pc:sldChg chg="modSp new mod">
        <pc:chgData name="Teuku Raja Irfan Radarma" userId="cf428174-95ba-4576-8554-3a3b8ffa52b7" providerId="ADAL" clId="{876D0B05-A5C4-422E-9AB5-0E7D3E1707B5}" dt="2024-11-03T15:26:39.267" v="660"/>
        <pc:sldMkLst>
          <pc:docMk/>
          <pc:sldMk cId="1720464554" sldId="302"/>
        </pc:sldMkLst>
        <pc:spChg chg="mod">
          <ac:chgData name="Teuku Raja Irfan Radarma" userId="cf428174-95ba-4576-8554-3a3b8ffa52b7" providerId="ADAL" clId="{876D0B05-A5C4-422E-9AB5-0E7D3E1707B5}" dt="2024-11-03T15:24:35.928" v="645" actId="20577"/>
          <ac:spMkLst>
            <pc:docMk/>
            <pc:sldMk cId="1720464554" sldId="302"/>
            <ac:spMk id="2" creationId="{B61C65BF-FD88-4D6E-9C6E-1E70910141E2}"/>
          </ac:spMkLst>
        </pc:spChg>
        <pc:spChg chg="mod">
          <ac:chgData name="Teuku Raja Irfan Radarma" userId="cf428174-95ba-4576-8554-3a3b8ffa52b7" providerId="ADAL" clId="{876D0B05-A5C4-422E-9AB5-0E7D3E1707B5}" dt="2024-11-03T15:26:39.267" v="660"/>
          <ac:spMkLst>
            <pc:docMk/>
            <pc:sldMk cId="1720464554" sldId="302"/>
            <ac:spMk id="4" creationId="{CD49F428-A39E-4686-991D-628FB73A6276}"/>
          </ac:spMkLst>
        </pc:spChg>
      </pc:sldChg>
      <pc:sldChg chg="modSp add mod">
        <pc:chgData name="Teuku Raja Irfan Radarma" userId="cf428174-95ba-4576-8554-3a3b8ffa52b7" providerId="ADAL" clId="{876D0B05-A5C4-422E-9AB5-0E7D3E1707B5}" dt="2024-11-03T15:45:28.033" v="1718" actId="20577"/>
        <pc:sldMkLst>
          <pc:docMk/>
          <pc:sldMk cId="671399633" sldId="303"/>
        </pc:sldMkLst>
        <pc:spChg chg="mod">
          <ac:chgData name="Teuku Raja Irfan Radarma" userId="cf428174-95ba-4576-8554-3a3b8ffa52b7" providerId="ADAL" clId="{876D0B05-A5C4-422E-9AB5-0E7D3E1707B5}" dt="2024-11-03T15:38:21.942" v="1293" actId="20577"/>
          <ac:spMkLst>
            <pc:docMk/>
            <pc:sldMk cId="671399633" sldId="303"/>
            <ac:spMk id="2" creationId="{B61C65BF-FD88-4D6E-9C6E-1E70910141E2}"/>
          </ac:spMkLst>
        </pc:spChg>
        <pc:spChg chg="mod">
          <ac:chgData name="Teuku Raja Irfan Radarma" userId="cf428174-95ba-4576-8554-3a3b8ffa52b7" providerId="ADAL" clId="{876D0B05-A5C4-422E-9AB5-0E7D3E1707B5}" dt="2024-11-03T15:45:28.033" v="1718" actId="20577"/>
          <ac:spMkLst>
            <pc:docMk/>
            <pc:sldMk cId="671399633" sldId="303"/>
            <ac:spMk id="4" creationId="{CD49F428-A39E-4686-991D-628FB73A6276}"/>
          </ac:spMkLst>
        </pc:spChg>
      </pc:sldChg>
      <pc:sldChg chg="modSp new mod">
        <pc:chgData name="Teuku Raja Irfan Radarma" userId="cf428174-95ba-4576-8554-3a3b8ffa52b7" providerId="ADAL" clId="{876D0B05-A5C4-422E-9AB5-0E7D3E1707B5}" dt="2024-11-04T01:54:03.310" v="2134" actId="20577"/>
        <pc:sldMkLst>
          <pc:docMk/>
          <pc:sldMk cId="2982082475" sldId="304"/>
        </pc:sldMkLst>
        <pc:spChg chg="mod">
          <ac:chgData name="Teuku Raja Irfan Radarma" userId="cf428174-95ba-4576-8554-3a3b8ffa52b7" providerId="ADAL" clId="{876D0B05-A5C4-422E-9AB5-0E7D3E1707B5}" dt="2024-11-04T01:54:03.310" v="2134" actId="20577"/>
          <ac:spMkLst>
            <pc:docMk/>
            <pc:sldMk cId="2982082475" sldId="304"/>
            <ac:spMk id="2" creationId="{B86902CE-D0D4-4D14-8E09-32E2EFF51C7A}"/>
          </ac:spMkLst>
        </pc:spChg>
        <pc:spChg chg="mod">
          <ac:chgData name="Teuku Raja Irfan Radarma" userId="cf428174-95ba-4576-8554-3a3b8ffa52b7" providerId="ADAL" clId="{876D0B05-A5C4-422E-9AB5-0E7D3E1707B5}" dt="2024-11-03T15:47:48.386" v="1848" actId="20577"/>
          <ac:spMkLst>
            <pc:docMk/>
            <pc:sldMk cId="2982082475" sldId="304"/>
            <ac:spMk id="4" creationId="{73CE84E4-1522-4469-B190-3C23C078B786}"/>
          </ac:spMkLst>
        </pc:spChg>
      </pc:sldChg>
      <pc:sldChg chg="modSp new mod">
        <pc:chgData name="Teuku Raja Irfan Radarma" userId="cf428174-95ba-4576-8554-3a3b8ffa52b7" providerId="ADAL" clId="{876D0B05-A5C4-422E-9AB5-0E7D3E1707B5}" dt="2024-11-03T16:46:23.310" v="2133" actId="20577"/>
        <pc:sldMkLst>
          <pc:docMk/>
          <pc:sldMk cId="1219552265" sldId="305"/>
        </pc:sldMkLst>
        <pc:spChg chg="mod">
          <ac:chgData name="Teuku Raja Irfan Radarma" userId="cf428174-95ba-4576-8554-3a3b8ffa52b7" providerId="ADAL" clId="{876D0B05-A5C4-422E-9AB5-0E7D3E1707B5}" dt="2024-11-03T16:44:15.282" v="1867" actId="20577"/>
          <ac:spMkLst>
            <pc:docMk/>
            <pc:sldMk cId="1219552265" sldId="305"/>
            <ac:spMk id="2" creationId="{4AC1E7D4-D327-4A94-B66E-43DE12861714}"/>
          </ac:spMkLst>
        </pc:spChg>
        <pc:spChg chg="mod">
          <ac:chgData name="Teuku Raja Irfan Radarma" userId="cf428174-95ba-4576-8554-3a3b8ffa52b7" providerId="ADAL" clId="{876D0B05-A5C4-422E-9AB5-0E7D3E1707B5}" dt="2024-11-03T16:46:23.310" v="2133" actId="20577"/>
          <ac:spMkLst>
            <pc:docMk/>
            <pc:sldMk cId="1219552265" sldId="305"/>
            <ac:spMk id="4" creationId="{E1ACDB2A-BF37-4663-8DE2-8BD2BD99EC66}"/>
          </ac:spMkLst>
        </pc:spChg>
      </pc:sldChg>
      <pc:sldMasterChg chg="modSldLayout">
        <pc:chgData name="Teuku Raja Irfan Radarma" userId="cf428174-95ba-4576-8554-3a3b8ffa52b7" providerId="ADAL" clId="{876D0B05-A5C4-422E-9AB5-0E7D3E1707B5}" dt="2024-11-04T02:46:32.883" v="2142" actId="1076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876D0B05-A5C4-422E-9AB5-0E7D3E1707B5}" dt="2024-11-04T02:46:32.883" v="2142" actId="1076"/>
          <pc:sldLayoutMkLst>
            <pc:docMk/>
            <pc:sldMasterMk cId="856379123" sldId="2147483648"/>
            <pc:sldLayoutMk cId="2426023406" sldId="2147483651"/>
          </pc:sldLayoutMkLst>
          <pc:spChg chg="mod">
            <ac:chgData name="Teuku Raja Irfan Radarma" userId="cf428174-95ba-4576-8554-3a3b8ffa52b7" providerId="ADAL" clId="{876D0B05-A5C4-422E-9AB5-0E7D3E1707B5}" dt="2024-11-04T02:46:32.883" v="2142" actId="1076"/>
            <ac:spMkLst>
              <pc:docMk/>
              <pc:sldMasterMk cId="856379123" sldId="2147483648"/>
              <pc:sldLayoutMk cId="2426023406" sldId="2147483651"/>
              <ac:spMk id="9" creationId="{FC9CD173-9628-4C1C-B2C0-F3C9483E2467}"/>
            </ac:spMkLst>
          </pc:spChg>
          <pc:picChg chg="mod">
            <ac:chgData name="Teuku Raja Irfan Radarma" userId="cf428174-95ba-4576-8554-3a3b8ffa52b7" providerId="ADAL" clId="{876D0B05-A5C4-422E-9AB5-0E7D3E1707B5}" dt="2024-11-04T02:46:29.279" v="2138" actId="1076"/>
            <ac:picMkLst>
              <pc:docMk/>
              <pc:sldMasterMk cId="856379123" sldId="2147483648"/>
              <pc:sldLayoutMk cId="2426023406" sldId="2147483651"/>
              <ac:picMk id="12" creationId="{2E3B5FA6-2D9D-F25E-D8E6-3606BD33D99D}"/>
            </ac:picMkLst>
          </pc:picChg>
          <pc:cxnChg chg="mod">
            <ac:chgData name="Teuku Raja Irfan Radarma" userId="cf428174-95ba-4576-8554-3a3b8ffa52b7" providerId="ADAL" clId="{876D0B05-A5C4-422E-9AB5-0E7D3E1707B5}" dt="2024-11-04T02:46:32.883" v="2142" actId="1076"/>
            <ac:cxnSpMkLst>
              <pc:docMk/>
              <pc:sldMasterMk cId="856379123" sldId="2147483648"/>
              <pc:sldLayoutMk cId="2426023406" sldId="2147483651"/>
              <ac:cxnSpMk id="14" creationId="{1E527D52-8D29-D3D2-5F30-3F229C472DEE}"/>
            </ac:cxnSpMkLst>
          </pc:cxnChg>
          <pc:cxnChg chg="mod">
            <ac:chgData name="Teuku Raja Irfan Radarma" userId="cf428174-95ba-4576-8554-3a3b8ffa52b7" providerId="ADAL" clId="{876D0B05-A5C4-422E-9AB5-0E7D3E1707B5}" dt="2024-11-04T02:46:32.883" v="2142" actId="1076"/>
            <ac:cxnSpMkLst>
              <pc:docMk/>
              <pc:sldMasterMk cId="856379123" sldId="2147483648"/>
              <pc:sldLayoutMk cId="2426023406" sldId="2147483651"/>
              <ac:cxnSpMk id="16" creationId="{E0B7E5C7-ECC4-BCC4-E23E-CB22CCFC232D}"/>
            </ac:cxnSpMkLst>
          </pc:cxnChg>
        </pc:sldLayoutChg>
        <pc:sldLayoutChg chg="modSp mod">
          <pc:chgData name="Teuku Raja Irfan Radarma" userId="cf428174-95ba-4576-8554-3a3b8ffa52b7" providerId="ADAL" clId="{876D0B05-A5C4-422E-9AB5-0E7D3E1707B5}" dt="2024-11-04T02:46:05.868" v="2136" actId="1076"/>
          <pc:sldLayoutMkLst>
            <pc:docMk/>
            <pc:sldMasterMk cId="856379123" sldId="2147483648"/>
            <pc:sldLayoutMk cId="2416101580" sldId="2147483661"/>
          </pc:sldLayoutMkLst>
          <pc:picChg chg="mod">
            <ac:chgData name="Teuku Raja Irfan Radarma" userId="cf428174-95ba-4576-8554-3a3b8ffa52b7" providerId="ADAL" clId="{876D0B05-A5C4-422E-9AB5-0E7D3E1707B5}" dt="2024-11-04T02:46:05.868" v="2136" actId="1076"/>
            <ac:picMkLst>
              <pc:docMk/>
              <pc:sldMasterMk cId="856379123" sldId="2147483648"/>
              <pc:sldLayoutMk cId="2416101580" sldId="2147483661"/>
              <ac:picMk id="10" creationId="{7097E4FB-807E-8E70-4956-74A7B808D6DC}"/>
            </ac:picMkLst>
          </pc:picChg>
        </pc:sldLayoutChg>
      </pc:sldMasterChg>
    </pc:docChg>
  </pc:docChgLst>
  <pc:docChgLst>
    <pc:chgData name="Teuku Raja" userId="cf428174-95ba-4576-8554-3a3b8ffa52b7" providerId="ADAL" clId="{373AEA31-A71C-416A-B481-E96C9E8FD958}"/>
    <pc:docChg chg="delSld modSld">
      <pc:chgData name="Teuku Raja" userId="cf428174-95ba-4576-8554-3a3b8ffa52b7" providerId="ADAL" clId="{373AEA31-A71C-416A-B481-E96C9E8FD958}" dt="2024-11-05T01:49:45.424" v="2" actId="47"/>
      <pc:docMkLst>
        <pc:docMk/>
      </pc:docMkLst>
      <pc:sldChg chg="del">
        <pc:chgData name="Teuku Raja" userId="cf428174-95ba-4576-8554-3a3b8ffa52b7" providerId="ADAL" clId="{373AEA31-A71C-416A-B481-E96C9E8FD958}" dt="2024-11-05T01:49:45.424" v="2" actId="47"/>
        <pc:sldMkLst>
          <pc:docMk/>
          <pc:sldMk cId="2190537798" sldId="284"/>
        </pc:sldMkLst>
      </pc:sldChg>
      <pc:sldChg chg="del">
        <pc:chgData name="Teuku Raja" userId="cf428174-95ba-4576-8554-3a3b8ffa52b7" providerId="ADAL" clId="{373AEA31-A71C-416A-B481-E96C9E8FD958}" dt="2024-11-05T01:49:45.424" v="2" actId="47"/>
        <pc:sldMkLst>
          <pc:docMk/>
          <pc:sldMk cId="4062415789" sldId="285"/>
        </pc:sldMkLst>
      </pc:sldChg>
      <pc:sldChg chg="del">
        <pc:chgData name="Teuku Raja" userId="cf428174-95ba-4576-8554-3a3b8ffa52b7" providerId="ADAL" clId="{373AEA31-A71C-416A-B481-E96C9E8FD958}" dt="2024-11-05T01:49:45.424" v="2" actId="47"/>
        <pc:sldMkLst>
          <pc:docMk/>
          <pc:sldMk cId="2577354357" sldId="287"/>
        </pc:sldMkLst>
      </pc:sldChg>
      <pc:sldChg chg="del">
        <pc:chgData name="Teuku Raja" userId="cf428174-95ba-4576-8554-3a3b8ffa52b7" providerId="ADAL" clId="{373AEA31-A71C-416A-B481-E96C9E8FD958}" dt="2024-11-05T01:49:45.424" v="2" actId="47"/>
        <pc:sldMkLst>
          <pc:docMk/>
          <pc:sldMk cId="1972734250" sldId="288"/>
        </pc:sldMkLst>
      </pc:sldChg>
      <pc:sldChg chg="del">
        <pc:chgData name="Teuku Raja" userId="cf428174-95ba-4576-8554-3a3b8ffa52b7" providerId="ADAL" clId="{373AEA31-A71C-416A-B481-E96C9E8FD958}" dt="2024-11-05T01:49:45.424" v="2" actId="47"/>
        <pc:sldMkLst>
          <pc:docMk/>
          <pc:sldMk cId="21983544" sldId="289"/>
        </pc:sldMkLst>
      </pc:sldChg>
      <pc:sldChg chg="del">
        <pc:chgData name="Teuku Raja" userId="cf428174-95ba-4576-8554-3a3b8ffa52b7" providerId="ADAL" clId="{373AEA31-A71C-416A-B481-E96C9E8FD958}" dt="2024-11-05T01:49:45.424" v="2" actId="47"/>
        <pc:sldMkLst>
          <pc:docMk/>
          <pc:sldMk cId="955068783" sldId="290"/>
        </pc:sldMkLst>
      </pc:sldChg>
      <pc:sldChg chg="del">
        <pc:chgData name="Teuku Raja" userId="cf428174-95ba-4576-8554-3a3b8ffa52b7" providerId="ADAL" clId="{373AEA31-A71C-416A-B481-E96C9E8FD958}" dt="2024-11-05T01:49:45.424" v="2" actId="47"/>
        <pc:sldMkLst>
          <pc:docMk/>
          <pc:sldMk cId="4213952586" sldId="291"/>
        </pc:sldMkLst>
      </pc:sldChg>
      <pc:sldChg chg="del">
        <pc:chgData name="Teuku Raja" userId="cf428174-95ba-4576-8554-3a3b8ffa52b7" providerId="ADAL" clId="{373AEA31-A71C-416A-B481-E96C9E8FD958}" dt="2024-11-05T01:49:45.424" v="2" actId="47"/>
        <pc:sldMkLst>
          <pc:docMk/>
          <pc:sldMk cId="999145334" sldId="292"/>
        </pc:sldMkLst>
      </pc:sldChg>
      <pc:sldChg chg="del">
        <pc:chgData name="Teuku Raja" userId="cf428174-95ba-4576-8554-3a3b8ffa52b7" providerId="ADAL" clId="{373AEA31-A71C-416A-B481-E96C9E8FD958}" dt="2024-11-05T01:49:45.424" v="2" actId="47"/>
        <pc:sldMkLst>
          <pc:docMk/>
          <pc:sldMk cId="2848060083" sldId="294"/>
        </pc:sldMkLst>
      </pc:sldChg>
      <pc:sldChg chg="del">
        <pc:chgData name="Teuku Raja" userId="cf428174-95ba-4576-8554-3a3b8ffa52b7" providerId="ADAL" clId="{373AEA31-A71C-416A-B481-E96C9E8FD958}" dt="2024-11-05T01:49:45.424" v="2" actId="47"/>
        <pc:sldMkLst>
          <pc:docMk/>
          <pc:sldMk cId="2193182119" sldId="295"/>
        </pc:sldMkLst>
      </pc:sldChg>
      <pc:sldChg chg="del">
        <pc:chgData name="Teuku Raja" userId="cf428174-95ba-4576-8554-3a3b8ffa52b7" providerId="ADAL" clId="{373AEA31-A71C-416A-B481-E96C9E8FD958}" dt="2024-11-05T01:49:45.424" v="2" actId="47"/>
        <pc:sldMkLst>
          <pc:docMk/>
          <pc:sldMk cId="1867332962" sldId="296"/>
        </pc:sldMkLst>
      </pc:sldChg>
      <pc:sldChg chg="modSp mod">
        <pc:chgData name="Teuku Raja" userId="cf428174-95ba-4576-8554-3a3b8ffa52b7" providerId="ADAL" clId="{373AEA31-A71C-416A-B481-E96C9E8FD958}" dt="2024-11-04T01:49:41.432" v="1" actId="20577"/>
        <pc:sldMkLst>
          <pc:docMk/>
          <pc:sldMk cId="2982082475" sldId="304"/>
        </pc:sldMkLst>
        <pc:spChg chg="mod">
          <ac:chgData name="Teuku Raja" userId="cf428174-95ba-4576-8554-3a3b8ffa52b7" providerId="ADAL" clId="{373AEA31-A71C-416A-B481-E96C9E8FD958}" dt="2024-11-04T01:49:41.432" v="1" actId="20577"/>
          <ac:spMkLst>
            <pc:docMk/>
            <pc:sldMk cId="2982082475" sldId="304"/>
            <ac:spMk id="2" creationId="{B86902CE-D0D4-4D14-8E09-32E2EFF51C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2406140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cxnSpLocks/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usiness-charts-presentation-project-2399034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004" b="55116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10763251" cy="971551"/>
          </a:xfrm>
        </p:spPr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&amp; Telekomunikasi +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Salindia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ke-4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5D11-BCE7-BEA1-F755-539E97C1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Kompetensi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E5D4-EC56-B280-1560-6F7906C04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Template dengan Slide Master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Menggunakan</a:t>
            </a:r>
            <a:r>
              <a:rPr lang="en-US" dirty="0"/>
              <a:t> dan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animasi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Menyisipkan</a:t>
            </a:r>
            <a:r>
              <a:rPr lang="en-US" dirty="0"/>
              <a:t> file audio-video </a:t>
            </a:r>
            <a:r>
              <a:rPr lang="en-US" dirty="0" err="1"/>
              <a:t>dalam</a:t>
            </a:r>
            <a:r>
              <a:rPr lang="en-US" dirty="0"/>
              <a:t> slide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rekaman</a:t>
            </a:r>
            <a:r>
              <a:rPr lang="en-US" dirty="0"/>
              <a:t> </a:t>
            </a:r>
            <a:r>
              <a:rPr lang="en-US" dirty="0" err="1"/>
              <a:t>tangkapan</a:t>
            </a:r>
            <a:r>
              <a:rPr lang="en-US" dirty="0"/>
              <a:t> layer (screen recording)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hlinkClick r:id="" action="ppaction://hlinkshowjump?jump=firstslide"/>
              </a:rPr>
              <a:t>Mengekspor</a:t>
            </a:r>
            <a:r>
              <a:rPr lang="en-US" dirty="0">
                <a:hlinkClick r:id="" action="ppaction://hlinkshowjump?jump=firstslide"/>
              </a:rPr>
              <a:t> slide ke format video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DF80-C458-BF52-AEF5-1A79B062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E7D4-D327-4A94-B66E-43DE1286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IV: </a:t>
            </a:r>
            <a:r>
              <a:rPr lang="en-US" dirty="0" err="1"/>
              <a:t>Salindia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48CF3-AA30-43D5-9739-6D8D5BA3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CDB2A-BF37-4663-8DE2-8BD2BD99E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913671" cy="3864538"/>
          </a:xfrm>
        </p:spPr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Individu</a:t>
            </a:r>
            <a:endParaRPr lang="en-US" dirty="0"/>
          </a:p>
          <a:p>
            <a:r>
              <a:rPr lang="en-US" dirty="0" err="1"/>
              <a:t>Buat</a:t>
            </a:r>
            <a:r>
              <a:rPr lang="en-US" dirty="0"/>
              <a:t> PowerPoint </a:t>
            </a:r>
            <a:r>
              <a:rPr lang="en-US" dirty="0" err="1"/>
              <a:t>terbaik</a:t>
            </a:r>
            <a:r>
              <a:rPr lang="en-US" dirty="0"/>
              <a:t> Anda </a:t>
            </a:r>
            <a:r>
              <a:rPr lang="en-US" dirty="0" err="1"/>
              <a:t>menegenai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yang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Anda pada “</a:t>
            </a:r>
            <a:r>
              <a:rPr lang="en-US" dirty="0" err="1"/>
              <a:t>Mendadak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!”</a:t>
            </a:r>
          </a:p>
          <a:p>
            <a:r>
              <a:rPr lang="en-US" dirty="0" err="1"/>
              <a:t>Manfaatkan</a:t>
            </a:r>
            <a:r>
              <a:rPr lang="en-US" dirty="0"/>
              <a:t> Slide Master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mendesain</a:t>
            </a:r>
            <a:r>
              <a:rPr lang="en-US" dirty="0"/>
              <a:t> slide</a:t>
            </a:r>
          </a:p>
          <a:p>
            <a:r>
              <a:rPr lang="en-US" dirty="0"/>
              <a:t>Submit </a:t>
            </a:r>
            <a:r>
              <a:rPr lang="en-US" dirty="0" err="1"/>
              <a:t>ke</a:t>
            </a:r>
            <a:r>
              <a:rPr lang="en-US" dirty="0"/>
              <a:t> Google Form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19552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Quizizz OS &amp;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Jaringan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Karaoke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Salindia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4AB3-43FC-464E-98C3-C429745B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Jaringan</a:t>
            </a:r>
            <a:r>
              <a:rPr lang="en-US" dirty="0"/>
              <a:t> &amp; Telekomunikasi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82E60-B0C0-43D9-A2A4-C110C56DC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simple guide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275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5BF-FD88-4D6E-9C6E-1E709101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 – Choose one!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74DB3-1501-432F-BA1E-1F424CB4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9F428-A39E-4686-991D-628FB73A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38645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do you think happens in the background when you send a message to someone far away?</a:t>
            </a:r>
            <a:endParaRPr lang="en-ID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 you think are the biggest differences between a network for home use and one used by a large organization?</a:t>
            </a:r>
            <a:endParaRPr lang="en-ID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might some businesses prefer wired networks over wireless ones, or vice versa?</a:t>
            </a:r>
            <a:endParaRPr lang="en-ID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you think networks will evolve in the future, especially with new technologies like IoT (Internet of Things) and AI?</a:t>
            </a:r>
          </a:p>
        </p:txBody>
      </p:sp>
    </p:spTree>
    <p:extLst>
      <p:ext uri="{BB962C8B-B14F-4D97-AF65-F5344CB8AC3E}">
        <p14:creationId xmlns:p14="http://schemas.microsoft.com/office/powerpoint/2010/main" val="172046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BA14-5763-460A-9D2D-C2242832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</a:t>
            </a:r>
            <a:r>
              <a:rPr lang="en-US" dirty="0"/>
              <a:t> Network </a:t>
            </a:r>
            <a:r>
              <a:rPr lang="en-US" dirty="0" err="1"/>
              <a:t>Dosko</a:t>
            </a:r>
            <a:r>
              <a:rPr lang="en-US" dirty="0"/>
              <a:t> (in a nutshell)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744F3-0C4E-4D61-B837-068AAAF9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E4D4F-6549-47F0-9E23-1F8CA1EC8F0F}"/>
              </a:ext>
            </a:extLst>
          </p:cNvPr>
          <p:cNvSpPr/>
          <p:nvPr/>
        </p:nvSpPr>
        <p:spPr>
          <a:xfrm>
            <a:off x="926674" y="1690688"/>
            <a:ext cx="3246427" cy="530874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F9D62-FEDA-41D5-8487-53892EDCEFD7}"/>
              </a:ext>
            </a:extLst>
          </p:cNvPr>
          <p:cNvSpPr/>
          <p:nvPr/>
        </p:nvSpPr>
        <p:spPr>
          <a:xfrm>
            <a:off x="4472786" y="1690688"/>
            <a:ext cx="3246427" cy="530874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AD69D-BDA4-4588-BA8A-387C5755D0D3}"/>
              </a:ext>
            </a:extLst>
          </p:cNvPr>
          <p:cNvSpPr/>
          <p:nvPr/>
        </p:nvSpPr>
        <p:spPr>
          <a:xfrm>
            <a:off x="8018899" y="1690688"/>
            <a:ext cx="3246427" cy="530874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C1A6C-9A33-4AA8-9A6F-B844A87144AD}"/>
              </a:ext>
            </a:extLst>
          </p:cNvPr>
          <p:cNvSpPr txBox="1"/>
          <p:nvPr/>
        </p:nvSpPr>
        <p:spPr>
          <a:xfrm>
            <a:off x="926674" y="2368848"/>
            <a:ext cx="3246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Area/Skala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Media </a:t>
            </a:r>
            <a:r>
              <a:rPr lang="en-US" dirty="0" err="1"/>
              <a:t>Penghantar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Topologi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9499D-C4EF-46BD-A6BD-00A6FE666C11}"/>
              </a:ext>
            </a:extLst>
          </p:cNvPr>
          <p:cNvSpPr txBox="1"/>
          <p:nvPr/>
        </p:nvSpPr>
        <p:spPr>
          <a:xfrm>
            <a:off x="4472785" y="2368848"/>
            <a:ext cx="3246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Switch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Router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Firewall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3D446-7E0D-47E1-9595-5A9A1D9DF5AB}"/>
              </a:ext>
            </a:extLst>
          </p:cNvPr>
          <p:cNvSpPr txBox="1"/>
          <p:nvPr/>
        </p:nvSpPr>
        <p:spPr>
          <a:xfrm>
            <a:off x="8018899" y="2368848"/>
            <a:ext cx="3246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Gangguan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Threat</a:t>
            </a:r>
          </a:p>
        </p:txBody>
      </p:sp>
    </p:spTree>
    <p:extLst>
      <p:ext uri="{BB962C8B-B14F-4D97-AF65-F5344CB8AC3E}">
        <p14:creationId xmlns:p14="http://schemas.microsoft.com/office/powerpoint/2010/main" val="232104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5BF-FD88-4D6E-9C6E-1E709101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Mendadak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!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74DB3-1501-432F-BA1E-1F424CB4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9F428-A39E-4686-991D-628FB73A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0515599" cy="459351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race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secepatnya</a:t>
            </a:r>
            <a:r>
              <a:rPr lang="en-US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3-4 </a:t>
            </a:r>
            <a:r>
              <a:rPr lang="en-US" dirty="0" err="1"/>
              <a:t>anggota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Tentukan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yang </a:t>
            </a:r>
            <a:r>
              <a:rPr lang="en-US" dirty="0" err="1"/>
              <a:t>grup</a:t>
            </a:r>
            <a:r>
              <a:rPr lang="en-US" dirty="0"/>
              <a:t> Anda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daftar </a:t>
            </a:r>
            <a:r>
              <a:rPr lang="en-US" dirty="0" err="1"/>
              <a:t>topik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ID" dirty="0"/>
          </a:p>
          <a:p>
            <a:pPr marL="971550" lvl="1" indent="-514350">
              <a:buFont typeface="+mj-lt"/>
              <a:buAutoNum type="arabicParenR"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fungsinya</a:t>
            </a:r>
            <a:endParaRPr lang="en-US" dirty="0"/>
          </a:p>
          <a:p>
            <a:pPr marL="971550" lvl="1" indent="-514350">
              <a:buFont typeface="+mj-lt"/>
              <a:buAutoNum type="arabicParenR"/>
            </a:pP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pemenang</a:t>
            </a:r>
            <a:r>
              <a:rPr lang="en-US" dirty="0"/>
              <a:t> (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masing-masing </a:t>
            </a:r>
            <a:r>
              <a:rPr lang="en-US" dirty="0" err="1"/>
              <a:t>topik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</a:t>
            </a:r>
            <a:r>
              <a:rPr lang="en-US" dirty="0" err="1"/>
              <a:t>pemenang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paling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dan </a:t>
            </a:r>
            <a:r>
              <a:rPr lang="en-US" dirty="0" err="1"/>
              <a:t>mengirimkannya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WA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Harap</a:t>
            </a:r>
            <a:r>
              <a:rPr lang="en-US" dirty="0"/>
              <a:t> </a:t>
            </a:r>
            <a:r>
              <a:rPr lang="en-US" dirty="0" err="1"/>
              <a:t>mencantumkan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pada </a:t>
            </a:r>
            <a:r>
              <a:rPr lang="en-US" dirty="0" err="1"/>
              <a:t>salindia</a:t>
            </a:r>
            <a:r>
              <a:rPr lang="en-US" dirty="0"/>
              <a:t> yang </a:t>
            </a:r>
            <a:r>
              <a:rPr lang="en-US" dirty="0" err="1"/>
              <a:t>dikumpulkan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9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2F35-68BB-7C3D-7335-0F380D3C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Karaoke</a:t>
            </a:r>
          </a:p>
        </p:txBody>
      </p:sp>
    </p:spTree>
    <p:extLst>
      <p:ext uri="{BB962C8B-B14F-4D97-AF65-F5344CB8AC3E}">
        <p14:creationId xmlns:p14="http://schemas.microsoft.com/office/powerpoint/2010/main" val="89711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02CE-D0D4-4D14-8E09-32E2EFF5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Dibutuhkan</a:t>
            </a:r>
            <a:r>
              <a:rPr lang="en-US" dirty="0"/>
              <a:t> 4 orang Volunteer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54FF3-DF38-43DC-8420-0105DC4F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E84E4-1522-4469-B190-3C23C078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Syarat</a:t>
            </a:r>
            <a:r>
              <a:rPr lang="en-US" dirty="0"/>
              <a:t>:</a:t>
            </a:r>
          </a:p>
          <a:p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yang </a:t>
            </a:r>
            <a:r>
              <a:rPr lang="en-US" dirty="0" err="1"/>
              <a:t>menang</a:t>
            </a:r>
            <a:r>
              <a:rPr lang="en-US" dirty="0"/>
              <a:t> “</a:t>
            </a:r>
            <a:r>
              <a:rPr lang="en-US" dirty="0" err="1"/>
              <a:t>Mendadak</a:t>
            </a:r>
            <a:r>
              <a:rPr lang="en-US" dirty="0"/>
              <a:t> </a:t>
            </a:r>
            <a:r>
              <a:rPr lang="en-US" dirty="0" err="1"/>
              <a:t>Salindia</a:t>
            </a:r>
            <a:r>
              <a:rPr lang="en-US" dirty="0"/>
              <a:t>!”</a:t>
            </a:r>
          </a:p>
          <a:p>
            <a:r>
              <a:rPr lang="en-US" dirty="0" err="1"/>
              <a:t>Percaya</a:t>
            </a:r>
            <a:r>
              <a:rPr lang="en-US" dirty="0"/>
              <a:t> </a:t>
            </a:r>
            <a:r>
              <a:rPr lang="en-US" dirty="0" err="1"/>
              <a:t>Diri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8208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009D-9164-4756-3322-1DB1023A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Praktik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A7889-ECAC-8A3A-4C87-4F2D8A4E0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49882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5257</TotalTime>
  <Words>329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Jaringan &amp; Telekomunikasi + Praktikum Salindia</vt:lpstr>
      <vt:lpstr>PowerPoint Presentation</vt:lpstr>
      <vt:lpstr>Jaringan &amp; Telekomunikasi</vt:lpstr>
      <vt:lpstr>Open Question – Choose one!</vt:lpstr>
      <vt:lpstr>Materi Network Dosko (in a nutshell)</vt:lpstr>
      <vt:lpstr>Mendadak Salindia!</vt:lpstr>
      <vt:lpstr>Karaoke</vt:lpstr>
      <vt:lpstr>Dibutuhkan 4 orang Volunteer</vt:lpstr>
      <vt:lpstr>Praktik</vt:lpstr>
      <vt:lpstr>Standar Kompetensi</vt:lpstr>
      <vt:lpstr>Tugas IV: Salindia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11</cp:revision>
  <dcterms:created xsi:type="dcterms:W3CDTF">2023-09-18T04:21:25Z</dcterms:created>
  <dcterms:modified xsi:type="dcterms:W3CDTF">2024-11-05T04:05:05Z</dcterms:modified>
</cp:coreProperties>
</file>